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ジンギスカン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おちゃづけ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558087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はっせん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728057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3418129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いちまん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5710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ふりかけ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なっとう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けんだま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ゆかた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香水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519551" y="2348880"/>
            <a:ext cx="2276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こう　すい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このごろ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人気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1371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にん   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香り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348880"/>
            <a:ext cx="118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納豆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419872" y="2276872"/>
            <a:ext cx="215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なっ　とう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さわやかだ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やわらかい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いかがですか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めざまし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どけい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かんこくの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のり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さわやかだ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やわらかい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しずかだ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ひつまぶし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あかるい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へや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しんせつだ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おみやげ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743520" y="2420888"/>
            <a:ext cx="989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よう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買う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79912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サービス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牛肉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131840" y="2348880"/>
            <a:ext cx="2569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ぎゅう　にく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とても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安い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やす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味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67944" y="2348880"/>
            <a:ext cx="1059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あじ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あっさりして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いて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おすすめ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聞きたいこと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547664" y="2348880"/>
            <a:ext cx="617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ショッピング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たこ焼き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788024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有名な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843808" y="2348880"/>
            <a:ext cx="2380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ゆう　めい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市場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1691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いち   ば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違い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ちが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アクセサリー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インテリア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めずらしい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ファッション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中心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94511" y="2348880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ちゅう　しん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うどん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ねだん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～によって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17173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違う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563888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ちが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868823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一言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74059" y="2348880"/>
            <a:ext cx="2226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いと  こと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389333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ナムデムン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市場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44892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トンデムン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市場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60263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かきごおり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4512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きんぎょすくい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1829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りんごあめ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83753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たこやき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497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おこのみやき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いかやき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40477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ラムネ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120349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ヨーヨーつり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18034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おこのみやき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512037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やきそば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101627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202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きいろい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81258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あおい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712386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むらさき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56363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くろい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0746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チャンポン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みどり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550180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あまい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2012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からい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360246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しおからい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90266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にがい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941885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328365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079011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さんびゃく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35225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509701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2118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83770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28726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83212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969001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582428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188536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62215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685793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455593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2532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433</Words>
  <Application>Microsoft Office PowerPoint</Application>
  <PresentationFormat>화면 슬라이드 쇼(4:3)</PresentationFormat>
  <Paragraphs>120</Paragraphs>
  <Slides>103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103</vt:i4>
      </vt:variant>
    </vt:vector>
  </HeadingPairs>
  <TitlesOfParts>
    <vt:vector size="104" baseType="lpstr">
      <vt:lpstr>Office 테마</vt:lpstr>
      <vt:lpstr>ジンギスカン</vt:lpstr>
      <vt:lpstr>納豆</vt:lpstr>
      <vt:lpstr>ひつまぶし</vt:lpstr>
      <vt:lpstr>牛肉</vt:lpstr>
      <vt:lpstr>たこ焼き</vt:lpstr>
      <vt:lpstr>うどん</vt:lpstr>
      <vt:lpstr>おこのみやき</vt:lpstr>
      <vt:lpstr>チャンポン</vt:lpstr>
      <vt:lpstr>おちゃ</vt:lpstr>
      <vt:lpstr>おちゃづけ</vt:lpstr>
      <vt:lpstr>ふりかけ</vt:lpstr>
      <vt:lpstr>おかし</vt:lpstr>
      <vt:lpstr>なっとう</vt:lpstr>
      <vt:lpstr>けんだま</vt:lpstr>
      <vt:lpstr>ゆかた</vt:lpstr>
      <vt:lpstr>香水</vt:lpstr>
      <vt:lpstr>このごろ</vt:lpstr>
      <vt:lpstr>人気</vt:lpstr>
      <vt:lpstr>香り</vt:lpstr>
      <vt:lpstr>さわやかだ</vt:lpstr>
      <vt:lpstr>やわらかい</vt:lpstr>
      <vt:lpstr>いかがですか</vt:lpstr>
      <vt:lpstr>めざまし どけい</vt:lpstr>
      <vt:lpstr>かばん</vt:lpstr>
      <vt:lpstr>かんこくの のり</vt:lpstr>
      <vt:lpstr>さわやかだ</vt:lpstr>
      <vt:lpstr>やわらかい</vt:lpstr>
      <vt:lpstr>もの</vt:lpstr>
      <vt:lpstr>しずかだ</vt:lpstr>
      <vt:lpstr>あかるい</vt:lpstr>
      <vt:lpstr>へや</vt:lpstr>
      <vt:lpstr>しんせつだ</vt:lpstr>
      <vt:lpstr>おいしい</vt:lpstr>
      <vt:lpstr>みせ</vt:lpstr>
      <vt:lpstr>おみやげ</vt:lpstr>
      <vt:lpstr>～用</vt:lpstr>
      <vt:lpstr>のり</vt:lpstr>
      <vt:lpstr>買う</vt:lpstr>
      <vt:lpstr>サービス</vt:lpstr>
      <vt:lpstr>とても</vt:lpstr>
      <vt:lpstr>安い</vt:lpstr>
      <vt:lpstr>いい</vt:lpstr>
      <vt:lpstr>味</vt:lpstr>
      <vt:lpstr>あっさりして いて</vt:lpstr>
      <vt:lpstr>おいしい</vt:lpstr>
      <vt:lpstr>うち</vt:lpstr>
      <vt:lpstr>おすすめ</vt:lpstr>
      <vt:lpstr>聞きたいこと</vt:lpstr>
      <vt:lpstr>ショッピング</vt:lpstr>
      <vt:lpstr>有名な</vt:lpstr>
      <vt:lpstr>市場</vt:lpstr>
      <vt:lpstr>違い</vt:lpstr>
      <vt:lpstr>アクセサリー</vt:lpstr>
      <vt:lpstr>インテリア</vt:lpstr>
      <vt:lpstr>めずらしい</vt:lpstr>
      <vt:lpstr>もの</vt:lpstr>
      <vt:lpstr>いっぱい</vt:lpstr>
      <vt:lpstr>ファッション</vt:lpstr>
      <vt:lpstr>中心</vt:lpstr>
      <vt:lpstr>ねだん</vt:lpstr>
      <vt:lpstr>～によって</vt:lpstr>
      <vt:lpstr>違う</vt:lpstr>
      <vt:lpstr>一言</vt:lpstr>
      <vt:lpstr>ナムデムン 市場</vt:lpstr>
      <vt:lpstr>トンデムン 市場</vt:lpstr>
      <vt:lpstr>かきごおり</vt:lpstr>
      <vt:lpstr>きんぎょすくい</vt:lpstr>
      <vt:lpstr>りんごあめ</vt:lpstr>
      <vt:lpstr>たこやき</vt:lpstr>
      <vt:lpstr>いかやき</vt:lpstr>
      <vt:lpstr>ラムネ</vt:lpstr>
      <vt:lpstr>ヨーヨーつり</vt:lpstr>
      <vt:lpstr>おこのみやき</vt:lpstr>
      <vt:lpstr>やきそば</vt:lpstr>
      <vt:lpstr>あかい</vt:lpstr>
      <vt:lpstr>きいろい</vt:lpstr>
      <vt:lpstr>あおい</vt:lpstr>
      <vt:lpstr>むらさき</vt:lpstr>
      <vt:lpstr>くろい</vt:lpstr>
      <vt:lpstr>みどり</vt:lpstr>
      <vt:lpstr>あまい</vt:lpstr>
      <vt:lpstr>からい</vt:lpstr>
      <vt:lpstr>しおからい</vt:lpstr>
      <vt:lpstr>にがい</vt:lpstr>
      <vt:lpstr>ひゃく</vt:lpstr>
      <vt:lpstr>にひゃく</vt:lpstr>
      <vt:lpstr>さんびゃく</vt:lpstr>
      <vt:lpstr>よんひゃく</vt:lpstr>
      <vt:lpstr>ごひゃく</vt:lpstr>
      <vt:lpstr>ろっぴゃく</vt:lpstr>
      <vt:lpstr>ななひゃく</vt:lpstr>
      <vt:lpstr>はっぴゃく</vt:lpstr>
      <vt:lpstr>きゅうひゃく</vt:lpstr>
      <vt:lpstr>せん</vt:lpstr>
      <vt:lpstr>にせん</vt:lpstr>
      <vt:lpstr>さんぜん</vt:lpstr>
      <vt:lpstr>よんせん</vt:lpstr>
      <vt:lpstr>ごせん</vt:lpstr>
      <vt:lpstr>ろくせん</vt:lpstr>
      <vt:lpstr>ななせん</vt:lpstr>
      <vt:lpstr>はっせん</vt:lpstr>
      <vt:lpstr>きゅうせん</vt:lpstr>
      <vt:lpstr>いちまん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21</cp:revision>
  <dcterms:created xsi:type="dcterms:W3CDTF">2017-11-08T00:01:05Z</dcterms:created>
  <dcterms:modified xsi:type="dcterms:W3CDTF">2017-11-08T01:58:43Z</dcterms:modified>
</cp:coreProperties>
</file>